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F3B80A-8618-43D2-A44B-D3310988A9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4F9CF4-C15D-49FE-B3E9-27E2E39C74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Reactome BioMart Canned Query. (A) The canned query selector allows the user to choose from one of the currently available queries. (B) The results table for the canned query.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1C8F88-9628-4D2B-9BE7-486E2AD7F03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Reactome BioMart Regular Query. (A) The ‘database’ selector selects the REACTOME database. (B) The ‘dataset’ drop-down menu. (C) The ‘filters’ page that allows the user to narrow down the query to the UniProt identifiers provided and human annotations. (D) The reaction ‘attributes’ that determines the columns to be displayed in the results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1C8F88-9628-4D2B-9BE7-486E2AD7F03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Combined Reactome-IKMC Query results from the BioMart Central Portal. The Reactome and IKMC dataset ‘filters’ and ‘attributes’ are visible on the left of the results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1C8F88-9628-4D2B-9BE7-486E2AD7F03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3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r03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bar031, </a:t>
            </a:r>
            <a:r>
              <a:rPr lang="en-US" altLang="en-US" sz="1000">
                <a:solidFill>
                  <a:srgbClr val="333333"/>
                </a:solidFill>
                <a:hlinkClick r:id="rId3"/>
              </a:rPr>
              <a:t>https://doi.org/10.1093/database/bar031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Reactome BioMart Canned Query. (A) The canned query selector allows the user to choose from one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5687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bar031, </a:t>
            </a:r>
            <a:r>
              <a:rPr lang="en-US" altLang="en-US" sz="1000">
                <a:solidFill>
                  <a:srgbClr val="333333"/>
                </a:solidFill>
                <a:hlinkClick r:id="rId3"/>
              </a:rPr>
              <a:t>https://doi.org/10.1093/database/bar031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Reactome BioMart Regular Query. (A) The ‘database’ selector selects the REACTOME database. (B) The ‘dataset’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729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bar031, </a:t>
            </a:r>
            <a:r>
              <a:rPr lang="en-US" altLang="en-US" sz="1000">
                <a:solidFill>
                  <a:srgbClr val="333333"/>
                </a:solidFill>
                <a:hlinkClick r:id="rId3"/>
              </a:rPr>
              <a:t>https://doi.org/10.1093/database/bar031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Combined Reactome-IKMC Query results from the BioMart Central Portal. The Reactome and IKMC dataset ‘filters’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2718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Reactome BioMart Canned Query. (A) The canned query selector allows the user to choose from one of the ...</vt:lpstr>
      <vt:lpstr>Figure 2. Reactome BioMart Regular Query. (A) The ‘database’ selector selects the REACTOME database. (B) The ‘dataset’ ...</vt:lpstr>
      <vt:lpstr>Figure 3. Combined Reactome-IKMC Query results from the BioMart Central Portal. The Reactome and IKMC dataset ‘filters’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2024-05-05T17:34:25Z</dcterms:modified>
</cp:coreProperties>
</file>