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5F546C-58A7-4441-8EBE-5BECB18459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D7233B-1520-4F03-94C6-4491951F50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Collecting and implementing specifications. The data manager announced a round of collection of specifications, with a deadline for receiving comments and counterproposals (1–2 weeks). Generally, all requirements were incorporated, except those clearly not feasible. In case of conflicting requirements, the data team prioritized after discussion with the users making the request. Implementations were transparent to users, and when the service had to be interrupted to upload the changes, the database manager sent an announcement to the general mailing list.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E819BB-3160-4123-9050-3DC71107B5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Collecting and implementing specifications. The data manager announced a round of collection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01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Collecting and implementing specifications. The data manager announced a round of collection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2024-05-19T20:29:45Z</dcterms:modified>
</cp:coreProperties>
</file>