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87DE3-C396-4E6B-A52D-5C5A865BAC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5E32B-EB5B-40BC-A23E-9AB09CBA56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Benchmark of text-mining results. The performance of the text-mining pipeline on human and yeast proteins is shown as receiver operating characteristics (ROC) curves for each of 11 compartments. The curves do not intercept sensitivity = 1.0 and FPR = 1.0 because many of the protein–compartment pairs in the benchmark set are never found mentioned together in Medline, for which reason they have no text-mining score.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2E541-9186-458F-83B2-6B3A34135D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Benchmark of text-mining results. The performance of the text-mining pipeline on human and yeast proteins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719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Benchmark of text-mining results. The performance of the text-mining pipeline on human and yeast proteins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2024-05-13T04:19:01Z</dcterms:modified>
</cp:coreProperties>
</file>