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FF3EB-F645-4E65-8289-53CE8D1B9C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673EC-3B9F-4EF3-8FDF-01FDFE1221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gene prioritization tool. (A) The algorithm aims at selecting the genes associated with a certain phenotype via multi-source prioritization approach. (B) The algorithm prioritizes the candidate genes through searching a set of optimal weights to obtain the combined scores to rank the genes. (C) Graphical presentation of comparative distribution of the scores of the core genes and all genes. (D) Identification of the threshold of prioritized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C143A-76FF-4E59-9751-8CB90379A2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bax097, </a:t>
            </a:r>
            <a:r>
              <a:rPr lang="en-US" altLang="en-US" sz="1000">
                <a:solidFill>
                  <a:srgbClr val="333333"/>
                </a:solidFill>
                <a:hlinkClick r:id="rId3"/>
              </a:rPr>
              <a:t>https://doi.org/10.1093/database/bax097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gene prioritization tool. (A) The algorithm aims at selecting the genes associated with a certain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38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gene prioritization tool. (A) The algorithm aims at selecting the genes associated with a certain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2024-05-18T20:14:07Z</dcterms:modified>
</cp:coreProperties>
</file>