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E0BF7-4680-43D0-B5FB-8FC21F89AE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DAEB2-7C8B-4C78-8F07-37310A5180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criteria used to select high-confidence pathway reactions from NetPath for NetSlim. Reactions supported by at least two research articles are considered confident. Reactions shown to occur in multiple cell types for specific pathways are also included. NetSlim further incorporates reactions reported through high-throughput analyses which were validated by a focused experiment (in the same research article or another research article). The interactions between components of known protein complexes are included to obtain a general view of a pathway. Molecules or reactions established through expert review articles are considered for NetSlim in order to provide the core set of reactions in a given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80B062-9189-4C85-A37C-C217015CE5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2"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bar032, </a:t>
            </a:r>
            <a:r>
              <a:rPr lang="en-US" altLang="en-US" sz="1000">
                <a:solidFill>
                  <a:srgbClr val="333333"/>
                </a:solidFill>
                <a:hlinkClick r:id="rId3"/>
              </a:rPr>
              <a:t>https://doi.org/10.1093/database/bar032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criteria used to select high-confidence pathway reactions from NetPath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99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criteria used to select high-confidence pathway reactions from NetPath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2024-05-05T08:45:19Z</dcterms:modified>
</cp:coreProperties>
</file>