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21804-069F-4946-98AB-CC68CCACEF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0E0AD6-AD3F-45D5-9858-C06A2FF768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the evidence-centric curation view. In the upper left, the evidence text is visualized. Detected concepts in the current evidence text are shown in the upper right. In the bottom left, the curation of BEL statements and their context annotations can be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All rights reserved. For permissions, please e-mail: journals.permissions@oup.com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6BDBB-28B7-42BE-B96C-30EE92194B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baw136, </a:t>
            </a:r>
            <a:r>
              <a:rPr lang="en-US" altLang="en-US" sz="1000">
                <a:solidFill>
                  <a:srgbClr val="333333"/>
                </a:solidFill>
                <a:hlinkClick r:id="rId3"/>
              </a:rPr>
              <a:t>https://doi.org/10.1093/database/baw136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the evidence-centric curation view. In the upper left, the evidence text is visualized.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992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 of the evidence-centric curation view. In the upper left, the evidence text is visualized.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2024-05-18T18:36:33Z</dcterms:modified>
</cp:coreProperties>
</file>