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0EC00-3C60-43D6-A770-C8E5E2EFED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B46C4-54F0-485A-9240-E99776A3C8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References, citations and the associated citation graph.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E3C090-7463-458D-9571-8E922F2305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References, citations and the associated citation graph.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79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References, citations and the associated citation graph.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2024-05-19T09:21:08Z</dcterms:modified>
</cp:coreProperties>
</file>