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F3B59-0AAC-49A3-994D-088EB2CE31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EE35F-42ED-4A36-BF4D-FC2F05A18F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Representative screenshot of PRRDB 2.0 demonstrating the submission of a query in simple search page. (B) Screenshot of PRRDB 2.0 demonstrating the result page after submission of a query in simple search page. (C) Screenshot of PRRDB 2.0 demonstrating the detailed information page after the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15EC0-2A27-49D6-8EC4-4F2B387552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Representative screenshot of PRRDB 2.0 demonstrating the submission of a query in simple search page.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90900" y="1371600"/>
            <a:ext cx="23516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(A) Representative screenshot of PRRDB 2.0 demonstrating the submission of a query in simple search page.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2024-05-19T20:47:50Z</dcterms:modified>
</cp:coreProperties>
</file>