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BA8F9-8A1B-4F53-850E-14213B3ADA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AFD5B-2F41-4653-8ACE-A37964CD6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Text-preprocessing Pipeline. All components are available in both C++ and Java, except for Lemmatization, which is only available in Java.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77760-ABDF-47D5-8CB6-D07C3CAEA5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annotations in the enriched NCBI disease corpus, manual annotations of disease mentions and concepts, and BioC-tool-produced annotations from text preprocessing.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77760-ABDF-47D5-8CB6-D07C3CAEA5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Dependency graph of ‘Familial deficiency of the seventh component of complement associated with recurrent bacteremic infections due to Neisseria’ using Stanford parser.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77760-ABDF-47D5-8CB6-D07C3CAEA53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Dependency graph of ‘Familial deficiency of the seventh component of complement associated with recurrent bacteremic infections due to Neisseria’ using C&amp;C parser.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77760-ABDF-47D5-8CB6-D07C3CAEA53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BioC Text-preprocessing Pipeline. All components are available in both C++ and Java, except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12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Illustration of annotations in the enriched NCBI disease corpus, manual annotations of disease mentions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09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Dependency graph of ‘Familial deficiency of the seventh component of complement associated with recurrent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78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Dependency graph of ‘Familial deficiency of the seventh component of complement associated with recurrent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BioC Text-preprocessing Pipeline. All components are available in both C++ and Java, except for ...</vt:lpstr>
      <vt:lpstr>Figure 2. Illustration of annotations in the enriched NCBI disease corpus, manual annotations of disease mentions and ...</vt:lpstr>
      <vt:lpstr>Figure 4. Dependency graph of ‘Familial deficiency of the seventh component of complement associated with recurrent ...</vt:lpstr>
      <vt:lpstr>Figure 3. Dependency graph of ‘Familial deficiency of the seventh component of complement associated with recurrent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2024-05-16T18:55:50Z</dcterms:modified>
</cp:coreProperties>
</file>