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08072F-E5B7-4448-BCC6-0F276D107F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6E24A1-BDD5-422C-ABE4-62C65D61DE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PTM discovery timeline for 10 major PTMs: phosphorylation (28), methylation (29), sulfation (30), acetylation (31), ubiquitylation (32), prenylation (33), myristoylation (34), SUMOylation (35), palmitoylation (36), different types of glycosylation (N-glycosylation (37), O-glycosylation (38), C-glycosylation (39) and S-glycosylation (40)), phosphoglycosylation (41) and glycosylphosphatidylinositol (GPI anchored) (42). For each PTM, target residue(s) and the organism in which the related PTM was discovered for the first time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 All rights reserved. For permissions, please e-mail: journals.permissions@oup.comThis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681E40-A359-4A8F-86BD-33C2A95B47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Schematic PTM discovery timeline for 10 major PTMs: phosphorylation (28), methylation (29), sulfation (30),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449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Schematic PTM discovery timeline for 10 major PTMs: phosphorylation (28), methylation (29), sulfation (30),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2024-05-19T14:30:01Z</dcterms:modified>
</cp:coreProperties>
</file>