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001A2-9014-45EE-A1CB-5935FF3758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A9D73-9077-4EF1-A51C-AD85241E85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mining, including data screening, grouping, analysis and visualization in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B8B6E-E075-4436-90EE-22035F63B9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process of data mining, including data screening, grouping, analysis and visualization in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process of data mining, including data screening, grouping, analysis and visualization in HFIP.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2024-05-05T13:34:14Z</dcterms:modified>
</cp:coreProperties>
</file>