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07AFC-D205-4DCD-8FAB-FA51011DB6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C0DFF-0F06-4105-91DA-2CD1D0DA97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Spacer reduction strategy for predictive modelling with DTs.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5A98B-5475-482D-A3BF-48FE6D2E62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Spacer reduction strategy for predictive modelling with DTs.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31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Spacer reduction strategy for predictive modelling with DTs.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2024-05-16T08:51:28Z</dcterms:modified>
</cp:coreProperties>
</file>