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979B7-967F-498F-BB3F-6431BDB4A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FE3D1-A536-4A5F-ADE9-7C819423E8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image of the Downloads tab that contains all the files for downloads.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2021.This Open Access article contains public sector information licensed under the Open Government Licence v3.0 (http://www.nationalarchives.gov.uk/doc/open-government-licence/version/3/).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9A88A-64EC-42A0-AD2E-6D17694F8D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Representative image of the Downloads tab that contains all the files for downloads.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14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Representative image of the Downloads tab that contains all the files for downloads.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2024-05-19T15:47:02Z</dcterms:modified>
</cp:coreProperties>
</file>