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4ED38-D610-453D-9225-1F7E9E117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190B8-0200-4E14-936E-42B4CA76B7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Specific miRNA relation tabs at the top of the response page for a query.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B4571-3A7F-428E-9419-DDA6F0D4AA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Specific miRNA relation tabs at the top of the response page for a query.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7879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Specific miRNA relation tabs at the top of the response page for a query.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2024-05-19T14:54:47Z</dcterms:modified>
</cp:coreProperties>
</file>