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69AFC0-AF1A-47CB-B5AD-600E05FCC8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877A3-FC97-47C3-9002-1EF27A87B5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major entity categories in LAB2CancerBC.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4DAC9F-4C7B-40A0-9A02-D258CFBAF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Statistics of major entity categories in LAB2CancerBC.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Statistics of major entity categories in LAB2CancerBC.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2024-04-26T08:50:29Z</dcterms:modified>
</cp:coreProperties>
</file>