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8D8340-5B7C-49B5-8F5C-4412B265A1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FEC036-9716-4C5A-BF1D-FF16B3471B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workflow, beginning from antibody collection, to data generation and deposition in the COVIC-DB.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121FAD-7C55-4673-9868-F8E97CDD52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Illustration of the workflow, beginning from antibody collection, to data generation and deposition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86100" y="1371600"/>
            <a:ext cx="29718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Illustration of the workflow, beginning from antibody collection, to data generation and deposition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2024-05-17T07:46:50Z</dcterms:modified>
</cp:coreProperties>
</file>