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F57155-BB7E-427F-927C-E695A0E545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9C15A-B715-4B3E-A598-FF5DC71FF2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eQTL search result table in gene feature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B90C7-829A-4834-AFDB-EC92031D0A1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Genome Browsers page at GrainGenes. Note that the 10+ Wheat Genome Project and Barley PanGenome Project buttons open up multiple single-assembly browsers.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B90C7-829A-4834-AFDB-EC92031D0A1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GrainGenes’ homepage (https://wheat.pw.usda.gov) shows a wide range of services and jump points available through an intuitive, graphic interface. The top menu buttons open up new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B90C7-829A-4834-AFDB-EC92031D0A1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BLAST page allows users to enter a DNA sequence and select from our database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B90C7-829A-4834-AFDB-EC92031D0A1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eQTL search result table in gene feature details.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150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Genome Browsers page at GrainGenes. Note that the 10+ Wheat Genome Project and Barley PanGenome Project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982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GrainGenes’ homepage (https://wheat.pw.usda.gov) shows a wide range of services and jump points available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588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BLAST page allows users to enter a DNA sequence and select from our database collection.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64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eQTL search result table in gene feature details.
</vt:lpstr>
      <vt:lpstr>Figure 2. Genome Browsers page at GrainGenes. Note that the 10+ Wheat Genome Project and Barley PanGenome Project ...</vt:lpstr>
      <vt:lpstr>Figure 1. The GrainGenes’ homepage (https://wheat.pw.usda.gov) shows a wide range of services and jump points available ...</vt:lpstr>
      <vt:lpstr>Figure 4. The BLAST page allows users to enter a DNA sequence and select from our database collection.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2024-04-28T17:55:41Z</dcterms:modified>
</cp:coreProperties>
</file>