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E9F7F0-9B3A-4ECE-8973-75C25AD9D6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6D5FE9-7AF6-4518-80EF-E3F850B8F7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 A ) SBP of SS.LEW congenic rats from PhenoMiner. Black horizontal bars indicate congenics that had comparable SBP to the parents and blue horizontal bars indicate congenics that had lower SBP than the parents. ( B ) MAP of SS chromosome 1 mutants from PhenoMiner. −\−, homozygous mutant; −\+, heterozygous mutant; +\+, wild-type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A85C60-203B-4892-99AE-406D4D9742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1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bau128, </a:t>
            </a:r>
            <a:r>
              <a:rPr lang="en-US" altLang="en-US" sz="1000">
                <a:solidFill>
                  <a:srgbClr val="333333"/>
                </a:solidFill>
                <a:hlinkClick r:id="rId3"/>
              </a:rPr>
              <a:t>https://doi.org/10.1093/database/bau128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 A ) SBP of SS.LEW congenic rats from PhenoMiner. Black horizontal bars indicate congenics that had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86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 A ) SBP of SS.LEW congenic rats from PhenoMiner. Black horizontal bars indicate congenics that had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2024-05-11T17:27:49Z</dcterms:modified>
</cp:coreProperties>
</file>