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5D817-E66C-491A-80D6-BEB1ED789A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46543-A477-4062-9B8C-0FED596CE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process for the corpus development. The DDI corpus was constructed by three experienced annotators and four novice annotators. Novice annotators received two rounds of training of sentence-level annotation. After the initial training, each abstract in the corpus was assigned randomly to two annotators for the first-round annotation. Then the novice annotators underwent additional training. In the second-round annotation, the annotators reviewed and revised their annotation. The annotations were validated and finalized by the experienced annotators.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25ACF-D4D7-4650-975C-B2B63AAEC9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Annotation process for the corpus development. The DDI corpus was constructed by three experienced annotators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34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Annotation process for the corpus development. The DDI corpus was constructed by three experienced annotators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2024-04-29T14:49:35Z</dcterms:modified>
</cp:coreProperties>
</file>