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E1347-1024-4DF8-90D0-91121E2B60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68357-2D49-4155-B6BE-FF154F0236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Statistics of lymphoma biomarkers. (A) Biomarker distribution by biomarker types. (B) Biomarker distribution by biomarker applications. (C) Biomarker distribution by sample types. (D) Tendency for the number of articles published in the last 10 years. (E) Top 11 countries with the largest number of articles of lymphoma biomarkers.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62DE6-D423-473D-80E2-E6D4887CD8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baac051, </a:t>
            </a:r>
            <a:r>
              <a:rPr lang="en-US" altLang="en-US" sz="1000">
                <a:solidFill>
                  <a:srgbClr val="333333"/>
                </a:solidFill>
                <a:hlinkClick r:id="rId3"/>
              </a:rPr>
              <a:t>https://doi.org/10.1093/database/baac051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Statistics of lymphoma biomarkers. (A) Biomarker distribution by biomarker types. (B) Biomarker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75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Statistics of lymphoma biomarkers. (A) Biomarker distribution by biomarker types. (B) Biomarker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2024-05-03T08:31:44Z</dcterms:modified>
</cp:coreProperties>
</file>