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BA187A-2940-44AC-86D3-AB8B1A2BA7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F6D7B7-8941-452B-B4B6-949664F961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Search result of sample types for condition ‘Cirrhosis’.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US Government 2013.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E9A240-EEA4-4020-B6A9-D4A8324399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5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bas058,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Search result of sample types for condition ‘Cirrhosis’.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Search result of sample types for condition ‘Cirrhosis’.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2024-05-15T04:55:38Z</dcterms:modified>
</cp:coreProperties>
</file>