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B5A222-BB75-48DC-914F-5CA8FAFF5A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16FBE9-99E6-4E6D-BD67-4D54BF5099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‘Homepage’ of TRustDB database server.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4063D5-146B-4136-8AF8-26E96BE1E5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6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‘Homepage’ of TRustDB database server.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6112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‘Homepage’ of TRustDB database server.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2024-04-29T17:03:02Z</dcterms:modified>
</cp:coreProperties>
</file>