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F7AC6-9809-46BD-BB53-E0FC4530D3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C2179-64B6-4C90-92DB-CD651D3AE7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NRDTD user interface showing the browse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355CB-9989-44F4-BCB1-491B4B0AD4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NRDTD user interface showing the browse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142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NRDTD user interface showing the browse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2024-05-19T02:01:18Z</dcterms:modified>
</cp:coreProperties>
</file>