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E9D30F-F5FE-41B1-BC94-ECE5F4987C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AD5ED8-D4BB-48C7-908D-CC2F2CE5B6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PRISMA selection of clinical trials included in KMDATA. The original PubMed search resulted in 836 total publications. Results were excluded based on prespecified criteria including cancer type and study endpoints. A total of 153 publications from clinical trials were included in the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406445-CC0D-4D47-8427-87EC7547CD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PRISMA selection of clinical trials included in KMDATA. The original PubMed search resulted in 836 total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6523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PRISMA selection of clinical trials included in KMDATA. The original PubMed search resulted in 836 total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2024-05-19T16:02:39Z</dcterms:modified>
</cp:coreProperties>
</file>