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9A85E-8486-4AD8-B40C-304ABBC546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93B85-A7A8-4D90-B1BB-527921D1B3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model of diagnoses and its related phenotype–genotype and pathway implications.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98BCB-1A09-42C1-8B2A-DC64DA0F7E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Graph model of diagnoses and its related phenotype–genotype and pathway implications.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06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Graph model of diagnoses and its related phenotype–genotype and pathway implications.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2024-05-19T15:40:52Z</dcterms:modified>
</cp:coreProperties>
</file>