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48DEC7-E672-42E0-AFF5-F59BD38004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513F73-18C9-4870-90F6-DCCBDCAF9E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between eQTL profiles of pgp-7, pgp-6 and pgp-5. Correlation between the eQTL profile of pgp-7 and the other genes was set to report those profiles with a Pearson correlation &gt;0.9, see navigation bar at the top. Genes are shown in different colors. The legend is shown on the right. Chromosomes are indicated by different gray backgrounds and below the x-axis. The web-based plot is interactive; a mouse over provides the exact base pair position of each QTL or other point on the profile.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8B1425-92CE-4C68-811C-264AE0C8A9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Correlation between eQTL profiles of pgp-7, pgp-6 and pgp-5. Correlation between the eQTL profile of pgp-7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634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Correlation between eQTL profiles of pgp-7, pgp-6 and pgp-5. Correlation between the eQTL profile of pgp-7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2024-05-19T14:53:16Z</dcterms:modified>
</cp:coreProperties>
</file>