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7CB5-E077-45C1-B2BE-0BE3A4F105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C5476-C7CE-4F04-96C9-D75987FD54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AFDC3-94CB-4B4B-AF2E-8C9120BFA4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2024-05-13T04:53:42Z</dcterms:modified>
</cp:coreProperties>
</file>