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81014-BCD0-43F3-AEAB-7C2DF891E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53943-406A-42C8-9144-9EAC177F8D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FC473-8550-4012-A43A-388E8E1079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Workflow of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41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Workflow of methods.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2024-05-19T13:18:12Z</dcterms:modified>
</cp:coreProperties>
</file>