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BFA2F-F278-4EAD-9705-3B6CA70067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2518E-6F31-43D9-B5EC-2ACFA97CD0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coverage of the journals involved in the NPBS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128B8-5E93-4C8A-AAB7-B404E26FC2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coverage of the journals involved in the NPBS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82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coverage of the journals involved in the NPBS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2024-05-19T13:43:06Z</dcterms:modified>
</cp:coreProperties>
</file>