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07FA5E-F95F-427E-9078-DC32064225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7F65DB-567E-4FE5-9F2C-8C45135B87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Editing page of the Gene Nomenclature Tool. All ortholog groups are listed in matched sets to simplify comparison of the rat nomenclature to the mouse and human nomenclature. The proposed change/editing text boxes and action selection radio buttons are at the bottom of every ortholog group. An ‘Accept All’ button is located at the top and bottom of every editing page so that all proposed changes on the page can be approved at once if the curator decides they are acceptable. ‘Submit Changes’ buttons are located next to the ‘Accept All’ buttons to send the changes to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F194E-8885-4311-84E9-535FBE660D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bar002, </a:t>
            </a:r>
            <a:r>
              <a:rPr lang="en-US" altLang="en-US" sz="1000">
                <a:solidFill>
                  <a:srgbClr val="333333"/>
                </a:solidFill>
                <a:hlinkClick r:id="rId3"/>
              </a:rPr>
              <a:t>https://doi.org/10.1093/database/bar002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Editing page of the Gene Nomenclature Tool. All ortholog groups are listed in matched sets to simplify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586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Editing page of the Gene Nomenclature Tool. All ortholog groups are listed in matched sets to simplify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2024-05-13T08:02:29Z</dcterms:modified>
</cp:coreProperties>
</file>