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02B22-A823-4258-A6CE-3376BD1A3D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F80B5-B036-44A5-84D2-2445F43841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Heatmap depicting the genomic variant and therapy combinations studied for different types of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322B0-1AFF-4E72-A109-5678EDBA97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Heatmap depicting the genomic variant and therapy combinations studied for different types of cancer.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2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Heatmap depicting the genomic variant and therapy combinations studied for different types of cancer.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2024-05-19T14:41:17Z</dcterms:modified>
</cp:coreProperties>
</file>