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1DA60-D97A-496A-B933-2681BA66B5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5BA47-482E-4AE6-935C-5259DB6DFA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BERT model for RE/FD.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233F8-E6EB-440A-A927-A0FA692C61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BERT model for RE/FD.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73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BERT model for RE/FD.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2024-05-19T20:48:04Z</dcterms:modified>
</cp:coreProperties>
</file>