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E55CD6-4E66-467C-9CD5-965E2570F1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484B47-3260-490F-B53A-65D59111E3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alignment of a conserved regulatory locus in the Shewanella genomes in the intergenic region between hexR and zwf genes. The locus is located from −56 to −103 nc upstream of zwf and has three adjacent binding sites for ArcA, HexR and Crp, respectively. The Crp binding site (TAAAAATAGATGCATTTAACAAATTC) was extracted from ShewRegDB. It was predicted by TractorDB (24). The HexR binding site is identified by similarity to HexR binding site consensus in Pseudomonas species (60, 61). The HexR binding site in Shewanella perfectly matches the Pseudomonas aeruginosa binding site (TGTTGTttaattACtACA) with the same location (−71 nt 5′ of the transcriptional start site of zwf (59). Binding of HexR to this binding site in P. aeruginosa was experimentally confirmed by gel shift assays. The HexR binding site in Shewanella has a perfect consensus TGTTGTTATATTACAACA across the species. The alignment also indicates that in Shewanella spp. the HexR binding site overlaps the Crp binding site. Thus, in some growth conditions, the ED pathway may be activated by Crp, but HexR binding to the site can prevent the pathway activation. In the Crp(−) mutant, hexR is downregulated and releases the ED operon for activation by other transcription factors, like ArcA, for example. One of the binding sites for the two-component response regulator ArcA is demonstrated with the consensus (5′-GTTAgctagAATGTTA-3′).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A88A9-5880-4A75-A1F6-0271D5E709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baq012, </a:t>
            </a:r>
            <a:r>
              <a:rPr lang="en-US" altLang="en-US" sz="1000">
                <a:solidFill>
                  <a:srgbClr val="333333"/>
                </a:solidFill>
                <a:hlinkClick r:id="rId3"/>
              </a:rPr>
              <a:t>https://doi.org/10.1093/database/baq012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alignment of a conserved regulatory locus in the Shewanella genomes in the intergenic region between hexR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alignment of a conserved regulatory locus in the Shewanella genomes in the intergenic region between hexR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2024-07-27T02:49:48Z</dcterms:modified>
</cp:coreProperties>
</file>