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97D43-70DF-4D9E-A215-209D9A646C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6273CA-F8EE-41C1-9DBD-E8F09C9C47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Ancestor charts of the GO terms from semantic classification 2, shown in Table 2 [S phase (GO:0051320), DNA replication (GO:0006260) and regulation of cell cycle (GO:0051726)], using https://www.ebi.ac.uk/QuickGO/.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CD042-7C3F-47C8-A141-A4F35A786C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Ancestor charts of the GO terms from semantic classification 2, shown in Table 2 [S phase (GO:0051320), DNA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3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Ancestor charts of the GO terms from semantic classification 2, shown in Table 2 [S phase (GO:0051320), DNA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2024-05-20T15:20:04Z</dcterms:modified>
</cp:coreProperties>
</file>