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A8C43-1AC4-46D9-8063-E28F04AF57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74552-C1A6-46EB-BBF4-1710A787B8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Global workflow for annotating NCBI BioProject transcriptome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CB5EB-D58F-49BD-AACA-B31AAB06A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Global workflow for annotating NCBI BioProject transcriptome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Global workflow for annotating NCBI BioProject transcriptome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2024-05-20T01:31:49Z</dcterms:modified>
</cp:coreProperties>
</file>