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63590A-4028-4C7A-99A0-3A663CF626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2EFB24-F471-4E97-AE12-DD58475804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‘Homepage’ of TRustDB database server.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A302BB-603D-43E0-8DF8-F3DEA33027F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‘Table’ view of resulting host–pathogen interactions. The interologs of the corresponding host and pathogen query proteins are also provided. Results can be downloaded in an Excel or PDF format or can be copied to the clipboard.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A302BB-603D-43E0-8DF8-F3DEA33027F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Network visualization of the predicted interactome from the ‘Interactomics’ tool; (b) A zoomed-in version of the network to view proteins of interest. Users can click (or hover) on any node to view the description of a particular host/pathogen protein in the predicted network.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A302BB-603D-43E0-8DF8-F3DEA33027F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snapshot of the ‘Advanced search’ module of TRustDB; users can search the database using specific keywords, protein IDs and/or other genomic information of the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A302BB-603D-43E0-8DF8-F3DEA33027F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detailed view of the BLAST result alignments.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A302BB-603D-43E0-8DF8-F3DEA33027F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Network visualization of an Ug99 effector protein, GMQ_11962T0, interacting with 34 T. aestivum proteins as predicted by TRustDB (Supplementary Material, Sheet 4). GMQ_11962T0 has been shown to be involved in hydrolase activity (GO:0016817) and spliceosome (ko03040), which plays a role in the colonization and pathogenicity of the fungal pathogens.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A302BB-603D-43E0-8DF8-F3DEA33027F8}"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6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6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6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68"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c068"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baac068, </a:t>
            </a:r>
            <a:r>
              <a:rPr lang="en-US" altLang="en-US" sz="1000">
                <a:solidFill>
                  <a:srgbClr val="333333"/>
                </a:solidFill>
                <a:hlinkClick r:id="rId3"/>
              </a:rPr>
              <a:t>https://doi.org/10.1093/database/baac068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‘Homepage’ of TRustDB database server.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6112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baac068, </a:t>
            </a:r>
            <a:r>
              <a:rPr lang="en-US" altLang="en-US" sz="1000">
                <a:solidFill>
                  <a:srgbClr val="333333"/>
                </a:solidFill>
                <a:hlinkClick r:id="rId3"/>
              </a:rPr>
              <a:t>https://doi.org/10.1093/database/baac068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‘Table’ view of resulting host–pathogen interactions. The interologs of the corresponding host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0570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baac068, </a:t>
            </a:r>
            <a:r>
              <a:rPr lang="en-US" altLang="en-US" sz="1000">
                <a:solidFill>
                  <a:srgbClr val="333333"/>
                </a:solidFill>
                <a:hlinkClick r:id="rId3"/>
              </a:rPr>
              <a:t>https://doi.org/10.1093/database/baac068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Network visualization of the predicted interactome from the ‘Interactomics’ tool; (b) A zoomed-in version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4596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baac068, </a:t>
            </a:r>
            <a:r>
              <a:rPr lang="en-US" altLang="en-US" sz="1000">
                <a:solidFill>
                  <a:srgbClr val="333333"/>
                </a:solidFill>
                <a:hlinkClick r:id="rId3"/>
              </a:rPr>
              <a:t>https://doi.org/10.1093/database/baac068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snapshot of the ‘Advanced search’ module of TRustDB; users can search the database using specific keywords,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8922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baac068, </a:t>
            </a:r>
            <a:r>
              <a:rPr lang="en-US" altLang="en-US" sz="1000">
                <a:solidFill>
                  <a:srgbClr val="333333"/>
                </a:solidFill>
                <a:hlinkClick r:id="rId3"/>
              </a:rPr>
              <a:t>https://doi.org/10.1093/database/baac068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detailed view of the BLAST result alignments.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90496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baac068, </a:t>
            </a:r>
            <a:r>
              <a:rPr lang="en-US" altLang="en-US" sz="1000">
                <a:solidFill>
                  <a:srgbClr val="333333"/>
                </a:solidFill>
                <a:hlinkClick r:id="rId3"/>
              </a:rPr>
              <a:t>https://doi.org/10.1093/database/baac068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Network visualization of an Ug99 effector protein, GMQ_11962T0, interacting with 34 T. aestivum proteins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9634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The ‘Homepage’ of TRustDB database server.
</vt:lpstr>
      <vt:lpstr>Figure 2. The ‘Table’ view of resulting host–pathogen interactions. The interologs of the corresponding host and ...</vt:lpstr>
      <vt:lpstr>Figure 3. (a) Network visualization of the predicted interactome from the ‘Interactomics’ tool; (b) A zoomed-in version ...</vt:lpstr>
      <vt:lpstr>Figure 4. A snapshot of the ‘Advanced search’ module of TRustDB; users can search the database using specific keywords, ...</vt:lpstr>
      <vt:lpstr>Figure 5. A detailed view of the BLAST result alignments.
</vt:lpstr>
      <vt:lpstr>Figure 6. Network visualization of an Ug99 effector protein, GMQ_11962T0, interacting with 34 T. aestivum proteins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2024-07-27T03:16:59Z</dcterms:modified>
</cp:coreProperties>
</file>