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1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B9C0DDD-EC98-4F51-83F6-A84E6CE90AC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8B7C01A-EA9B-41BC-A1F8-5FCEF5A3C2B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RGD home page showing Disease Portal entry points. Disease Portals can be accessed via the landing page or object report pages.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2016. Published by Oxford University Press. This is an Open Access article distributed under the terms of the Creative Commons Attribution License ( http://creativecommons.org/licenses/by/4.0/ ), which permits unrestricted reuse, distribution, and reproduction in any medium, provided the original work is properly cited.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7FA55F-4D34-43CE-A04A-6B74B44314B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w0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2016, , 2016, baw034,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https://doi.org/10.1093/database/baw034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The RGD home page showing Disease Portal entry points. Disease Portals can be accessed via the landing page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87600" y="1371600"/>
            <a:ext cx="437888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5. The RGD home page showing Disease Portal entry points. Disease Portals can be accessed via the landing page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2024-05-13T22:37:00Z</dcterms:modified>
</cp:coreProperties>
</file>