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A25AA-E9F1-42F1-8577-75E06370E4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B6945-8E34-4F35-B0BA-D0585328CA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ReMeDy platform architecture that is based on an implementation of the NIH BD2K-LINCS DDCIC developed Signature Commons platform, installed through Docker. The figure illustrates the interaction between the Docker packages and the PostgreSQL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Demonstration of a search query used to collect cohorts for further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Hierarchical organization of the data stored within the ReMeDy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projects in ReMeDy database by (a) location of the rearch project, (b) autologous or allogeneic treatment type, (c) study type, (d) stem cell product type, (e) source organ for iPSCs and (f) pre-clinical study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JSON format file used for interface with ReMeDy API.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Organization of the Multi-modular CDE Framework used for extracting data from published iPSC projects.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ReMeDy landing page. This image shows the search space, visualization tools, the API platform and Project links functionalities accessible though the landing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Projects page for ReMeDy, highlighting a subset of published projects currently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Search results page, displaying all the data currently in the ReMeDy database and highlighting the implemented filtering functionality.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ReMeDy API. The ReMeDy API is based on the underlying Signature Commons architecture, which provides extensive documentation of the API functionalities.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FB492-2ED7-4993-BF0D-5EDE4BA2CC98}"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ReMeDy platform architecture that is based on an implementation of the NIH BD2K-LINCS DDCIC developed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1864"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Demonstration of a search query used to collect cohorts for further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797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Hierarchical organization of the data stored within the ReMeDy 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803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projects in ReMeDy database by (a) location of the rearch project, (b) autologous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334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JSON format file used for interface with ReMeDy API.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630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Organization of the Multi-modular CDE Framework used for extracting data from published iPSC projects.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794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ReMeDy landing page. This image shows the search space, visualization tools, the API platform and Project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8224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Projects page for ReMeDy, highlighting a subset of published projects currently in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9088"/>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Search results page, displaying all the data currently in the ReMeDy database and highlighting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758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ReMeDy API. The ReMeDy API is based on the underlying Signature Commons architecture, which provides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4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ReMeDy platform architecture that is based on an implementation of the NIH BD2K-LINCS DDCIC developed ...</vt:lpstr>
      <vt:lpstr>Figure 2. Hierarchical organization of the data stored within the ReMeDy platform.
</vt:lpstr>
      <vt:lpstr>Figure 3. Distribution of projects in ReMeDy database by (a) location of the rearch project, (b) autologous or ...</vt:lpstr>
      <vt:lpstr>Figure 4. Example JSON format file used for interface with ReMeDy API.
</vt:lpstr>
      <vt:lpstr>Figure 5. Organization of the Multi-modular CDE Framework used for extracting data from published iPSC projects.
</vt:lpstr>
      <vt:lpstr>Figure 6. ReMeDy landing page. This image shows the search space, visualization tools, the API platform and Project ...</vt:lpstr>
      <vt:lpstr>Figure 7. Projects page for ReMeDy, highlighting a subset of published projects currently in the database.
</vt:lpstr>
      <vt:lpstr>Figure 8. Search results page, displaying all the data currently in the ReMeDy database and highlighting the ...</vt:lpstr>
      <vt:lpstr>Figure 9. ReMeDy API. The ReMeDy API is based on the underlying Signature Commons architecture, which provides ...</vt:lpstr>
      <vt:lpstr>Figure 10. Demonstration of a search query used to collect cohorts for further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2024-05-19T13:57:04Z</dcterms:modified>
</cp:coreProperties>
</file>