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B74198F-F5A5-493E-9D08-9CAD5DA2F24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33DF53D-47A2-4D39-9046-05B5AC16F33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Official results of all competing results for BioCreative IV subtask B with strict metrics. BiTeM/SIBtex results are in orange.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2014.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AEC7D92-7A21-443F-9F20-DB5C6B9113A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u08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2014, , 2014, bau088,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https://doi.org/10.1093/database/bau088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Official results of all competing results for BioCreative IV subtask B with strict metrics. BiTeM/SIBtex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2892861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Official results of all competing results for BioCreative IV subtask B with strict metrics. BiTeM/SIBtex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2024-05-20T17:59:17Z</dcterms:modified>
</cp:coreProperties>
</file>