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AB2AB-127D-48FE-9F93-D0826C0971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00EE9-25AA-46E3-B9A1-8E8125AC55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Precision–recall plots for two individual queries: (A) ‘ear’ and (B) ‘endosperm’. For the ‘endosperm query, all four scenarios have similar precision values at low recall levels; however, the scenario with all the text sources and query expansion includes many more of the relevant documents in the result sets than the others, as indicated by the higher precision at the higher recall levels. For the ‘ear’ query, the best performance is achieved by all the text sources with no query expansion.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4558C-E2DC-422D-B668-D012997399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Precision–recall plots for two individual queries: (A) ‘ear’ and (B) ‘endosperm’. For the ‘endosperm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87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Precision–recall plots for two individual queries: (A) ‘ear’ and (B) ‘endosperm’. For the ‘endosperm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2024-05-17T02:28:13Z</dcterms:modified>
</cp:coreProperties>
</file>