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77EE84-D213-467B-A1C2-335E1F680D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85FB3D-7301-4B9A-81A5-3FB8210476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dataset indexing pipeline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81CDE0-0D52-4F5F-8363-7C9063C1D0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Overview of dataset indexing pipeline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3760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Overview of dataset indexing pipeline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2024-05-19T13:43:30Z</dcterms:modified>
</cp:coreProperties>
</file>