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26020-9FA3-4A98-97B5-2B9F286A80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BBB26-FCF0-4E4D-AF72-2C14F0ECC2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Text automatic annotation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C206B-1F9F-4C78-B94A-7BAFBBBADD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Text automatic annotation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24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Text automatic annotation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2024-04-29T09:44:33Z</dcterms:modified>
</cp:coreProperties>
</file>