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02723D-2F1E-47B2-87BE-7FEC143CDB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EB023-0F1F-4A04-8316-E3533B9C87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 capture of the SORTA 2.0 user interface. In contrast to the original version of SORTA, the SORTA 2.0 user interface allows users to map multiple terms at once and to flag a term for a manual review.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04ED56-99C3-4BAF-BED0-EB82B03473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baad019, </a:t>
            </a:r>
            <a:r>
              <a:rPr lang="en-US" altLang="en-US" sz="1000">
                <a:solidFill>
                  <a:srgbClr val="333333"/>
                </a:solidFill>
                <a:hlinkClick r:id="rId3"/>
              </a:rPr>
              <a:t>https://doi.org/10.1093/database/baad019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 capture of the SORTA 2.0 user interface. In contrast to the original version of SORTA, the SORTA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58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Screen capture of the SORTA 2.0 user interface. In contrast to the original version of SORTA, the SORTA 2.0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2024-05-18T04:34:29Z</dcterms:modified>
</cp:coreProperties>
</file>