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6D41BA-A5E7-4FBA-BA20-A4D18978EB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B56439-44F9-4693-B958-282C4EE2FD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IKMC mice available from the EMMA Repository and details of the vector used to make the knockout. This query involves the IKMC mouse production and IKMC targeted products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179C5-C867-4443-A9F4-8364B6B210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IKMC mice available from the EMMA Repository and details of the vector used to make the knockout. This query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0029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IKMC mice available from the EMMA Repository and details of the vector used to make the knockout. This query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2024-05-03T07:43:01Z</dcterms:modified>
</cp:coreProperties>
</file>