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14643-8509-45B7-B3EF-963D2522D4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E2690-7E6F-4079-A036-C571A3BA4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5F034-725B-4A97-A159-D7FC3A5295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Usage instructions of LiqBioer. (A) Browse page. (B) Subpages of the browse page. (C) Search page. (D) 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2024-07-27T08:13:14Z</dcterms:modified>
</cp:coreProperties>
</file>