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7F9517-4B2A-4146-9192-C937DF4CBF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2C5909-11A3-4E90-99AD-0841E666DA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 genome-wide transcriptome and epigenome query interface. (A) The interface uses heatmap to show the expression levels of multi-genes in different states. (B) Co-expression relationship visualization of query genes; each dot represents a gene related to the query genes. The size of the gene is proportional to the number of related genes, and the thickness of the line is proportional to the association between the genes. (C) Gene browser for epigenetic data; users can perform operations of coloring, zooming and position jump to the data just like operating the local igv tool.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0D35D8-C721-4C40-B114-AE38F1F07F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baac080, </a:t>
            </a:r>
            <a:r>
              <a:rPr lang="en-US" altLang="en-US" sz="1000">
                <a:solidFill>
                  <a:srgbClr val="333333"/>
                </a:solidFill>
                <a:hlinkClick r:id="rId3"/>
              </a:rPr>
              <a:t>https://doi.org/10.1093/database/baac080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 genome-wide transcriptome and epigenome query interface. (A) The interface uses heatmap to show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6480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Whole genome-wide transcriptome and epigenome query interface. (A) The interface uses heatmap to show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2024-05-01T17:43:50Z</dcterms:modified>
</cp:coreProperties>
</file>