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610A20-7196-4E8F-8378-2B22192533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8731CD-CFFB-415E-9CC7-E9EEDBF2C2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AgBase biocuration pipeline. The AgBase biocuration pipeline draws from GO Consortium gene association files and from PubMed data, and the output is the AgBase public gene association files. Briefly, genes to be annotated are prioritized as a ranked list in the GP interface, which are linked to records in the main BI. The eGIFT tool enhances the ability for biocurators to identify and curate appropriate literature while the JDB records reviewed literature. Biocuration must pass standard GO Consortium error and quality checks before public release.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7A3509-F87E-40EB-B4EB-C3C6DB9D8E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8"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bas038, </a:t>
            </a:r>
            <a:r>
              <a:rPr lang="en-US" altLang="en-US" sz="1000">
                <a:solidFill>
                  <a:srgbClr val="333333"/>
                </a:solidFill>
                <a:hlinkClick r:id="rId3"/>
              </a:rPr>
              <a:t>https://doi.org/10.1093/database/bas038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AgBase biocuration pipeline. The AgBase biocuration pipeline draws from GO Consortium gene association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274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AgBase biocuration pipeline. The AgBase biocuration pipeline draws from GO Consortium gene association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2024-05-19T14:31:00Z</dcterms:modified>
</cp:coreProperties>
</file>