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9C6143-5C98-42CA-8CC8-7E301E07DA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4934A0-BC50-4985-9EF5-7FAE36EF13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for the construction and use of the RA map. The assembly of the signalling and molecular pathways implicated in RA involves exhaustive manual curation and information mining from literature, public databases and repositories and the use of the software CellDesigner (18). The RA map contains mechanisms reported in the most recently published studies, after validation from RA experts. The map can be transformed into an online interactive knowledge base using the platform MINERVA (19). Functional enrichment and topological analysis is possible using the software BioInfoMiner (16) (https://bioinfominer.com) and Cytoscape (17),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2AF8B5-0363-4F8D-A788-D747B0283D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baaa017, </a:t>
            </a:r>
            <a:r>
              <a:rPr lang="en-US" altLang="en-US" sz="1000">
                <a:solidFill>
                  <a:srgbClr val="333333"/>
                </a:solidFill>
                <a:hlinkClick r:id="rId3"/>
              </a:rPr>
              <a:t>https://doi.org/10.1093/database/baaa017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for the construction and use of the RA map. The assembly of the signalling and molecular pathways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01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for the construction and use of the RA map. The assembly of the signalling and molecular pathways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2024-05-19T12:58:05Z</dcterms:modified>
</cp:coreProperties>
</file>