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F535E-CD4F-433F-8153-C3AC99CE1A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1EE99-9610-403F-8505-5B56C086F7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plot of a specific human AQP with the residue in which missense SNPs occurred shown in ball-and-stick representation. The helices (TM1–TM6) and the half-helices (LB and LE) are displayed in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4A485-4C58-4932-AE50-50860D16F0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Molecular plot of a specific human AQP with the residue in which missense SNPs occurred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7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Molecular plot of a specific human AQP with the residue in which missense SNPs occurred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2024-04-29T11:48:14Z</dcterms:modified>
</cp:coreProperties>
</file>