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EA84AE-AEF2-4964-9F45-144EC68E06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F43042-F3FC-48DC-958A-F4351E64A6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diagram of data processing for the OGDA database. (A) Data collection and data preprocessing. (B) Collection of biological information. (C) Building data association, adding data indexing and data storage in a MySQL database. (D) Overview of the web interface and usage of OGDA.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C8DA29-B4F5-4256-93E8-FC98FB7311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baaa097, </a:t>
            </a:r>
            <a:r>
              <a:rPr lang="en-US" altLang="en-US" sz="1000">
                <a:solidFill>
                  <a:srgbClr val="333333"/>
                </a:solidFill>
                <a:hlinkClick r:id="rId3"/>
              </a:rPr>
              <a:t>https://doi.org/10.1093/database/baaa097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diagram of data processing for the OGDA database. (A) Data collection and data preprocessing.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076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diagram of data processing for the OGDA database. (A) Data collection and data preprocessing.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2024-05-19T14:30:13Z</dcterms:modified>
</cp:coreProperties>
</file>